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Lst>
  <p:sldSz cx="43891200" cy="32918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389120" rtl="0" fontAlgn="auto" latinLnBrk="0" hangingPunct="0">
      <a:lnSpc>
        <a:spcPct val="100000"/>
      </a:lnSpc>
      <a:spcBef>
        <a:spcPts val="0"/>
      </a:spcBef>
      <a:spcAft>
        <a:spcPts val="0"/>
      </a:spcAft>
      <a:buClrTx/>
      <a:buSzTx/>
      <a:buFontTx/>
      <a:buNone/>
      <a:tabLst/>
      <a:defRPr b="0" baseline="0" cap="none" i="0" spc="0" strike="noStrike" sz="8600" u="none" kumimoji="0" normalizeH="0">
        <a:ln>
          <a:noFill/>
        </a:ln>
        <a:solidFill>
          <a:srgbClr val="000000"/>
        </a:solidFill>
        <a:effectLst/>
        <a:uFillTx/>
        <a:latin typeface="+mn-lt"/>
        <a:ea typeface="+mn-ea"/>
        <a:cs typeface="+mn-cs"/>
        <a:sym typeface="Calibri"/>
      </a:defRPr>
    </a:lvl1pPr>
    <a:lvl2pPr marL="0" marR="0" indent="2194560" algn="l" defTabSz="4389120" rtl="0" fontAlgn="auto" latinLnBrk="0" hangingPunct="0">
      <a:lnSpc>
        <a:spcPct val="100000"/>
      </a:lnSpc>
      <a:spcBef>
        <a:spcPts val="0"/>
      </a:spcBef>
      <a:spcAft>
        <a:spcPts val="0"/>
      </a:spcAft>
      <a:buClrTx/>
      <a:buSzTx/>
      <a:buFontTx/>
      <a:buNone/>
      <a:tabLst/>
      <a:defRPr b="0" baseline="0" cap="none" i="0" spc="0" strike="noStrike" sz="8600" u="none" kumimoji="0" normalizeH="0">
        <a:ln>
          <a:noFill/>
        </a:ln>
        <a:solidFill>
          <a:srgbClr val="000000"/>
        </a:solidFill>
        <a:effectLst/>
        <a:uFillTx/>
        <a:latin typeface="+mn-lt"/>
        <a:ea typeface="+mn-ea"/>
        <a:cs typeface="+mn-cs"/>
        <a:sym typeface="Calibri"/>
      </a:defRPr>
    </a:lvl2pPr>
    <a:lvl3pPr marL="0" marR="0" indent="4389120" algn="l" defTabSz="4389120" rtl="0" fontAlgn="auto" latinLnBrk="0" hangingPunct="0">
      <a:lnSpc>
        <a:spcPct val="100000"/>
      </a:lnSpc>
      <a:spcBef>
        <a:spcPts val="0"/>
      </a:spcBef>
      <a:spcAft>
        <a:spcPts val="0"/>
      </a:spcAft>
      <a:buClrTx/>
      <a:buSzTx/>
      <a:buFontTx/>
      <a:buNone/>
      <a:tabLst/>
      <a:defRPr b="0" baseline="0" cap="none" i="0" spc="0" strike="noStrike" sz="8600" u="none" kumimoji="0" normalizeH="0">
        <a:ln>
          <a:noFill/>
        </a:ln>
        <a:solidFill>
          <a:srgbClr val="000000"/>
        </a:solidFill>
        <a:effectLst/>
        <a:uFillTx/>
        <a:latin typeface="+mn-lt"/>
        <a:ea typeface="+mn-ea"/>
        <a:cs typeface="+mn-cs"/>
        <a:sym typeface="Calibri"/>
      </a:defRPr>
    </a:lvl3pPr>
    <a:lvl4pPr marL="0" marR="0" indent="6583680" algn="l" defTabSz="4389120" rtl="0" fontAlgn="auto" latinLnBrk="0" hangingPunct="0">
      <a:lnSpc>
        <a:spcPct val="100000"/>
      </a:lnSpc>
      <a:spcBef>
        <a:spcPts val="0"/>
      </a:spcBef>
      <a:spcAft>
        <a:spcPts val="0"/>
      </a:spcAft>
      <a:buClrTx/>
      <a:buSzTx/>
      <a:buFontTx/>
      <a:buNone/>
      <a:tabLst/>
      <a:defRPr b="0" baseline="0" cap="none" i="0" spc="0" strike="noStrike" sz="8600" u="none" kumimoji="0" normalizeH="0">
        <a:ln>
          <a:noFill/>
        </a:ln>
        <a:solidFill>
          <a:srgbClr val="000000"/>
        </a:solidFill>
        <a:effectLst/>
        <a:uFillTx/>
        <a:latin typeface="+mn-lt"/>
        <a:ea typeface="+mn-ea"/>
        <a:cs typeface="+mn-cs"/>
        <a:sym typeface="Calibri"/>
      </a:defRPr>
    </a:lvl4pPr>
    <a:lvl5pPr marL="0" marR="0" indent="8778240" algn="l" defTabSz="4389120" rtl="0" fontAlgn="auto" latinLnBrk="0" hangingPunct="0">
      <a:lnSpc>
        <a:spcPct val="100000"/>
      </a:lnSpc>
      <a:spcBef>
        <a:spcPts val="0"/>
      </a:spcBef>
      <a:spcAft>
        <a:spcPts val="0"/>
      </a:spcAft>
      <a:buClrTx/>
      <a:buSzTx/>
      <a:buFontTx/>
      <a:buNone/>
      <a:tabLst/>
      <a:defRPr b="0" baseline="0" cap="none" i="0" spc="0" strike="noStrike" sz="8600" u="none" kumimoji="0" normalizeH="0">
        <a:ln>
          <a:noFill/>
        </a:ln>
        <a:solidFill>
          <a:srgbClr val="000000"/>
        </a:solidFill>
        <a:effectLst/>
        <a:uFillTx/>
        <a:latin typeface="+mn-lt"/>
        <a:ea typeface="+mn-ea"/>
        <a:cs typeface="+mn-cs"/>
        <a:sym typeface="Calibri"/>
      </a:defRPr>
    </a:lvl5pPr>
    <a:lvl6pPr marL="0" marR="0" indent="10972800" algn="l" defTabSz="4389120" rtl="0" fontAlgn="auto" latinLnBrk="0" hangingPunct="0">
      <a:lnSpc>
        <a:spcPct val="100000"/>
      </a:lnSpc>
      <a:spcBef>
        <a:spcPts val="0"/>
      </a:spcBef>
      <a:spcAft>
        <a:spcPts val="0"/>
      </a:spcAft>
      <a:buClrTx/>
      <a:buSzTx/>
      <a:buFontTx/>
      <a:buNone/>
      <a:tabLst/>
      <a:defRPr b="0" baseline="0" cap="none" i="0" spc="0" strike="noStrike" sz="8600" u="none" kumimoji="0" normalizeH="0">
        <a:ln>
          <a:noFill/>
        </a:ln>
        <a:solidFill>
          <a:srgbClr val="000000"/>
        </a:solidFill>
        <a:effectLst/>
        <a:uFillTx/>
        <a:latin typeface="+mn-lt"/>
        <a:ea typeface="+mn-ea"/>
        <a:cs typeface="+mn-cs"/>
        <a:sym typeface="Calibri"/>
      </a:defRPr>
    </a:lvl6pPr>
    <a:lvl7pPr marL="0" marR="0" indent="13167360" algn="l" defTabSz="4389120" rtl="0" fontAlgn="auto" latinLnBrk="0" hangingPunct="0">
      <a:lnSpc>
        <a:spcPct val="100000"/>
      </a:lnSpc>
      <a:spcBef>
        <a:spcPts val="0"/>
      </a:spcBef>
      <a:spcAft>
        <a:spcPts val="0"/>
      </a:spcAft>
      <a:buClrTx/>
      <a:buSzTx/>
      <a:buFontTx/>
      <a:buNone/>
      <a:tabLst/>
      <a:defRPr b="0" baseline="0" cap="none" i="0" spc="0" strike="noStrike" sz="8600" u="none" kumimoji="0" normalizeH="0">
        <a:ln>
          <a:noFill/>
        </a:ln>
        <a:solidFill>
          <a:srgbClr val="000000"/>
        </a:solidFill>
        <a:effectLst/>
        <a:uFillTx/>
        <a:latin typeface="+mn-lt"/>
        <a:ea typeface="+mn-ea"/>
        <a:cs typeface="+mn-cs"/>
        <a:sym typeface="Calibri"/>
      </a:defRPr>
    </a:lvl7pPr>
    <a:lvl8pPr marL="0" marR="0" indent="15361919" algn="l" defTabSz="4389120" rtl="0" fontAlgn="auto" latinLnBrk="0" hangingPunct="0">
      <a:lnSpc>
        <a:spcPct val="100000"/>
      </a:lnSpc>
      <a:spcBef>
        <a:spcPts val="0"/>
      </a:spcBef>
      <a:spcAft>
        <a:spcPts val="0"/>
      </a:spcAft>
      <a:buClrTx/>
      <a:buSzTx/>
      <a:buFontTx/>
      <a:buNone/>
      <a:tabLst/>
      <a:defRPr b="0" baseline="0" cap="none" i="0" spc="0" strike="noStrike" sz="8600" u="none" kumimoji="0" normalizeH="0">
        <a:ln>
          <a:noFill/>
        </a:ln>
        <a:solidFill>
          <a:srgbClr val="000000"/>
        </a:solidFill>
        <a:effectLst/>
        <a:uFillTx/>
        <a:latin typeface="+mn-lt"/>
        <a:ea typeface="+mn-ea"/>
        <a:cs typeface="+mn-cs"/>
        <a:sym typeface="Calibri"/>
      </a:defRPr>
    </a:lvl8pPr>
    <a:lvl9pPr marL="0" marR="0" indent="17556480" algn="l" defTabSz="4389120" rtl="0" fontAlgn="auto" latinLnBrk="0" hangingPunct="0">
      <a:lnSpc>
        <a:spcPct val="100000"/>
      </a:lnSpc>
      <a:spcBef>
        <a:spcPts val="0"/>
      </a:spcBef>
      <a:spcAft>
        <a:spcPts val="0"/>
      </a:spcAft>
      <a:buClrTx/>
      <a:buSzTx/>
      <a:buFontTx/>
      <a:buNone/>
      <a:tabLst/>
      <a:defRPr b="0" baseline="0" cap="none" i="0" spc="0" strike="noStrike" sz="86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3291840" y="10226041"/>
            <a:ext cx="37307522" cy="7056121"/>
          </a:xfrm>
          <a:prstGeom prst="rect">
            <a:avLst/>
          </a:prstGeom>
        </p:spPr>
        <p:txBody>
          <a:bodyPr/>
          <a:lstStyle/>
          <a:p>
            <a:pPr/>
            <a:r>
              <a:t>Title Text</a:t>
            </a:r>
          </a:p>
        </p:txBody>
      </p:sp>
      <p:sp>
        <p:nvSpPr>
          <p:cNvPr id="12" name="Body Level One…"/>
          <p:cNvSpPr txBox="1"/>
          <p:nvPr>
            <p:ph type="body" sz="quarter" idx="1"/>
          </p:nvPr>
        </p:nvSpPr>
        <p:spPr>
          <a:xfrm>
            <a:off x="6583680" y="18653760"/>
            <a:ext cx="30723840" cy="8412481"/>
          </a:xfrm>
          <a:prstGeom prst="rect">
            <a:avLst/>
          </a:prstGeom>
        </p:spPr>
        <p:txBody>
          <a:bodyPr/>
          <a:lstStyle>
            <a:lvl1pPr marL="0" indent="0" algn="ctr">
              <a:buSzTx/>
              <a:buFontTx/>
              <a:buNone/>
              <a:defRPr>
                <a:solidFill>
                  <a:srgbClr val="888888"/>
                </a:solidFill>
              </a:defRPr>
            </a:lvl1pPr>
            <a:lvl2pPr marL="0" indent="2194560" algn="ctr">
              <a:buSzTx/>
              <a:buFontTx/>
              <a:buNone/>
              <a:defRPr>
                <a:solidFill>
                  <a:srgbClr val="888888"/>
                </a:solidFill>
              </a:defRPr>
            </a:lvl2pPr>
            <a:lvl3pPr marL="0" indent="4389120" algn="ctr">
              <a:buSzTx/>
              <a:buFontTx/>
              <a:buNone/>
              <a:defRPr>
                <a:solidFill>
                  <a:srgbClr val="888888"/>
                </a:solidFill>
              </a:defRPr>
            </a:lvl3pPr>
            <a:lvl4pPr marL="0" indent="6583680" algn="ctr">
              <a:buSzTx/>
              <a:buFontTx/>
              <a:buNone/>
              <a:defRPr>
                <a:solidFill>
                  <a:srgbClr val="888888"/>
                </a:solidFill>
              </a:defRPr>
            </a:lvl4pPr>
            <a:lvl5pPr marL="0" indent="8778240" algn="ctr">
              <a:buSzTx/>
              <a:buFontTx/>
              <a:buNone/>
              <a:defRPr>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3467101" y="21153121"/>
            <a:ext cx="37307523" cy="6537961"/>
          </a:xfrm>
          <a:prstGeom prst="rect">
            <a:avLst/>
          </a:prstGeom>
        </p:spPr>
        <p:txBody>
          <a:bodyPr anchor="t"/>
          <a:lstStyle>
            <a:lvl1pPr algn="l">
              <a:defRPr b="1" cap="all" sz="19200"/>
            </a:lvl1pPr>
          </a:lstStyle>
          <a:p>
            <a:pPr/>
            <a:r>
              <a:t>Title Text</a:t>
            </a:r>
          </a:p>
        </p:txBody>
      </p:sp>
      <p:sp>
        <p:nvSpPr>
          <p:cNvPr id="30" name="Body Level One…"/>
          <p:cNvSpPr txBox="1"/>
          <p:nvPr>
            <p:ph type="body" sz="quarter" idx="1"/>
          </p:nvPr>
        </p:nvSpPr>
        <p:spPr>
          <a:xfrm>
            <a:off x="3467101" y="13952224"/>
            <a:ext cx="37307523" cy="7200899"/>
          </a:xfrm>
          <a:prstGeom prst="rect">
            <a:avLst/>
          </a:prstGeom>
        </p:spPr>
        <p:txBody>
          <a:bodyPr anchor="b"/>
          <a:lstStyle>
            <a:lvl1pPr marL="0" indent="0">
              <a:spcBef>
                <a:spcPts val="2300"/>
              </a:spcBef>
              <a:buSzTx/>
              <a:buFontTx/>
              <a:buNone/>
              <a:defRPr sz="9600">
                <a:solidFill>
                  <a:srgbClr val="888888"/>
                </a:solidFill>
              </a:defRPr>
            </a:lvl1pPr>
            <a:lvl2pPr marL="0" indent="2194560">
              <a:spcBef>
                <a:spcPts val="2300"/>
              </a:spcBef>
              <a:buSzTx/>
              <a:buFontTx/>
              <a:buNone/>
              <a:defRPr sz="9600">
                <a:solidFill>
                  <a:srgbClr val="888888"/>
                </a:solidFill>
              </a:defRPr>
            </a:lvl2pPr>
            <a:lvl3pPr marL="0" indent="4389120">
              <a:spcBef>
                <a:spcPts val="2300"/>
              </a:spcBef>
              <a:buSzTx/>
              <a:buFontTx/>
              <a:buNone/>
              <a:defRPr sz="9600">
                <a:solidFill>
                  <a:srgbClr val="888888"/>
                </a:solidFill>
              </a:defRPr>
            </a:lvl3pPr>
            <a:lvl4pPr marL="0" indent="6583680">
              <a:spcBef>
                <a:spcPts val="2300"/>
              </a:spcBef>
              <a:buSzTx/>
              <a:buFontTx/>
              <a:buNone/>
              <a:defRPr sz="9600">
                <a:solidFill>
                  <a:srgbClr val="888888"/>
                </a:solidFill>
              </a:defRPr>
            </a:lvl4pPr>
            <a:lvl5pPr marL="0" indent="8778240">
              <a:spcBef>
                <a:spcPts val="2300"/>
              </a:spcBef>
              <a:buSzTx/>
              <a:buFontTx/>
              <a:buNone/>
              <a:defRPr sz="96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2194560" y="7680962"/>
            <a:ext cx="19385281" cy="21724623"/>
          </a:xfrm>
          <a:prstGeom prst="rect">
            <a:avLst/>
          </a:prstGeom>
        </p:spPr>
        <p:txBody>
          <a:bodyPr/>
          <a:lstStyle>
            <a:lvl1pPr>
              <a:spcBef>
                <a:spcPts val="3200"/>
              </a:spcBef>
              <a:defRPr sz="13400"/>
            </a:lvl1pPr>
            <a:lvl2pPr marL="3792771" indent="-1598212">
              <a:spcBef>
                <a:spcPts val="3200"/>
              </a:spcBef>
              <a:defRPr sz="13400"/>
            </a:lvl2pPr>
            <a:lvl3pPr marL="5920740" indent="-1531620">
              <a:spcBef>
                <a:spcPts val="3200"/>
              </a:spcBef>
              <a:defRPr sz="13400"/>
            </a:lvl3pPr>
            <a:lvl4pPr marL="8293395" indent="-1709715">
              <a:spcBef>
                <a:spcPts val="3200"/>
              </a:spcBef>
              <a:defRPr sz="13400"/>
            </a:lvl4pPr>
            <a:lvl5pPr marL="10487955" indent="-1709715">
              <a:spcBef>
                <a:spcPts val="3200"/>
              </a:spcBef>
              <a:defRPr sz="13400"/>
            </a:lvl5p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prstGeom prst="rect">
            <a:avLst/>
          </a:prstGeom>
        </p:spPr>
        <p:txBody>
          <a:bodyPr/>
          <a:lstStyle/>
          <a:p>
            <a:pPr/>
            <a:r>
              <a:t>Title Text</a:t>
            </a:r>
          </a:p>
        </p:txBody>
      </p:sp>
      <p:sp>
        <p:nvSpPr>
          <p:cNvPr id="48" name="Body Level One…"/>
          <p:cNvSpPr txBox="1"/>
          <p:nvPr>
            <p:ph type="body" sz="quarter" idx="1"/>
          </p:nvPr>
        </p:nvSpPr>
        <p:spPr>
          <a:xfrm>
            <a:off x="2194560" y="7368541"/>
            <a:ext cx="19392902" cy="3070859"/>
          </a:xfrm>
          <a:prstGeom prst="rect">
            <a:avLst/>
          </a:prstGeom>
        </p:spPr>
        <p:txBody>
          <a:bodyPr anchor="b"/>
          <a:lstStyle>
            <a:lvl1pPr marL="0" indent="0">
              <a:spcBef>
                <a:spcPts val="2700"/>
              </a:spcBef>
              <a:buSzTx/>
              <a:buFontTx/>
              <a:buNone/>
              <a:defRPr b="1" sz="11500"/>
            </a:lvl1pPr>
            <a:lvl2pPr marL="0" indent="2194560">
              <a:spcBef>
                <a:spcPts val="2700"/>
              </a:spcBef>
              <a:buSzTx/>
              <a:buFontTx/>
              <a:buNone/>
              <a:defRPr b="1" sz="11500"/>
            </a:lvl2pPr>
            <a:lvl3pPr marL="0" indent="4389120">
              <a:spcBef>
                <a:spcPts val="2700"/>
              </a:spcBef>
              <a:buSzTx/>
              <a:buFontTx/>
              <a:buNone/>
              <a:defRPr b="1" sz="11500"/>
            </a:lvl3pPr>
            <a:lvl4pPr marL="0" indent="6583680">
              <a:spcBef>
                <a:spcPts val="2700"/>
              </a:spcBef>
              <a:buSzTx/>
              <a:buFontTx/>
              <a:buNone/>
              <a:defRPr b="1" sz="11500"/>
            </a:lvl4pPr>
            <a:lvl5pPr marL="0" indent="8778240">
              <a:spcBef>
                <a:spcPts val="2700"/>
              </a:spcBef>
              <a:buSzTx/>
              <a:buFontTx/>
              <a:buNone/>
              <a:defRPr b="1" sz="115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22296121" y="7368541"/>
            <a:ext cx="19400520" cy="3070859"/>
          </a:xfrm>
          <a:prstGeom prst="rect">
            <a:avLst/>
          </a:prstGeom>
        </p:spPr>
        <p:txBody>
          <a:bodyPr anchor="b"/>
          <a:lstStyle/>
          <a:p>
            <a:pPr marL="0" indent="0">
              <a:spcBef>
                <a:spcPts val="2700"/>
              </a:spcBef>
              <a:buSzTx/>
              <a:buFontTx/>
              <a:buNone/>
              <a:defRPr b="1" sz="11500"/>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2194562" y="1310639"/>
            <a:ext cx="14439903" cy="5577842"/>
          </a:xfrm>
          <a:prstGeom prst="rect">
            <a:avLst/>
          </a:prstGeom>
        </p:spPr>
        <p:txBody>
          <a:bodyPr anchor="b"/>
          <a:lstStyle>
            <a:lvl1pPr algn="l">
              <a:defRPr b="1" sz="9600"/>
            </a:lvl1pPr>
          </a:lstStyle>
          <a:p>
            <a:pPr/>
            <a:r>
              <a:t>Title Text</a:t>
            </a:r>
          </a:p>
        </p:txBody>
      </p:sp>
      <p:sp>
        <p:nvSpPr>
          <p:cNvPr id="73" name="Body Level One…"/>
          <p:cNvSpPr txBox="1"/>
          <p:nvPr>
            <p:ph type="body" idx="1"/>
          </p:nvPr>
        </p:nvSpPr>
        <p:spPr>
          <a:xfrm>
            <a:off x="17160239" y="1310642"/>
            <a:ext cx="24536401" cy="28094944"/>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half" idx="21"/>
          </p:nvPr>
        </p:nvSpPr>
        <p:spPr>
          <a:xfrm>
            <a:off x="2194563" y="6888481"/>
            <a:ext cx="14439902" cy="22517104"/>
          </a:xfrm>
          <a:prstGeom prst="rect">
            <a:avLst/>
          </a:prstGeom>
        </p:spPr>
        <p:txBody>
          <a:bodyPr/>
          <a:lstStyle/>
          <a:p>
            <a:pPr marL="0" indent="0">
              <a:spcBef>
                <a:spcPts val="1600"/>
              </a:spcBef>
              <a:buSzTx/>
              <a:buFontTx/>
              <a:buNone/>
              <a:defRPr sz="6700"/>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8602981" y="23042880"/>
            <a:ext cx="26334723" cy="2720343"/>
          </a:xfrm>
          <a:prstGeom prst="rect">
            <a:avLst/>
          </a:prstGeom>
        </p:spPr>
        <p:txBody>
          <a:bodyPr anchor="b"/>
          <a:lstStyle>
            <a:lvl1pPr algn="l">
              <a:defRPr b="1" sz="9600"/>
            </a:lvl1pPr>
          </a:lstStyle>
          <a:p>
            <a:pPr/>
            <a:r>
              <a:t>Title Text</a:t>
            </a:r>
          </a:p>
        </p:txBody>
      </p:sp>
      <p:sp>
        <p:nvSpPr>
          <p:cNvPr id="83" name="Picture Placeholder 2"/>
          <p:cNvSpPr/>
          <p:nvPr>
            <p:ph type="pic" sz="half" idx="21"/>
          </p:nvPr>
        </p:nvSpPr>
        <p:spPr>
          <a:xfrm>
            <a:off x="8602981" y="2941320"/>
            <a:ext cx="26334723" cy="19751040"/>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8602981" y="25763221"/>
            <a:ext cx="26334723" cy="3863339"/>
          </a:xfrm>
          <a:prstGeom prst="rect">
            <a:avLst/>
          </a:prstGeom>
        </p:spPr>
        <p:txBody>
          <a:bodyPr/>
          <a:lstStyle>
            <a:lvl1pPr marL="0" indent="0">
              <a:spcBef>
                <a:spcPts val="1600"/>
              </a:spcBef>
              <a:buSzTx/>
              <a:buFontTx/>
              <a:buNone/>
              <a:defRPr sz="6700"/>
            </a:lvl1pPr>
            <a:lvl2pPr marL="0" indent="2194560">
              <a:spcBef>
                <a:spcPts val="1600"/>
              </a:spcBef>
              <a:buSzTx/>
              <a:buFontTx/>
              <a:buNone/>
              <a:defRPr sz="6700"/>
            </a:lvl2pPr>
            <a:lvl3pPr marL="0" indent="4389120">
              <a:spcBef>
                <a:spcPts val="1600"/>
              </a:spcBef>
              <a:buSzTx/>
              <a:buFontTx/>
              <a:buNone/>
              <a:defRPr sz="6700"/>
            </a:lvl3pPr>
            <a:lvl4pPr marL="0" indent="6583680">
              <a:spcBef>
                <a:spcPts val="1600"/>
              </a:spcBef>
              <a:buSzTx/>
              <a:buFontTx/>
              <a:buNone/>
              <a:defRPr sz="6700"/>
            </a:lvl4pPr>
            <a:lvl5pPr marL="0" indent="8778240">
              <a:spcBef>
                <a:spcPts val="1600"/>
              </a:spcBef>
              <a:buSzTx/>
              <a:buFontTx/>
              <a:buNone/>
              <a:defRPr sz="67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2194560" y="1318261"/>
            <a:ext cx="39502079" cy="5486401"/>
          </a:xfrm>
          <a:prstGeom prst="rect">
            <a:avLst/>
          </a:prstGeom>
          <a:ln w="12700">
            <a:miter lim="400000"/>
          </a:ln>
          <a:extLst>
            <a:ext uri="{C572A759-6A51-4108-AA02-DFA0A04FC94B}">
              <ma14:wrappingTextBoxFlag xmlns:ma14="http://schemas.microsoft.com/office/mac/drawingml/2011/main" val="1"/>
            </a:ext>
          </a:extLst>
        </p:spPr>
        <p:txBody>
          <a:bodyPr lIns="219456" tIns="219456" rIns="219456" bIns="219456" anchor="ctr">
            <a:normAutofit fontScale="100000" lnSpcReduction="0"/>
          </a:bodyPr>
          <a:lstStyle/>
          <a:p>
            <a:pPr/>
            <a:r>
              <a:t>Title Text</a:t>
            </a:r>
          </a:p>
        </p:txBody>
      </p:sp>
      <p:sp>
        <p:nvSpPr>
          <p:cNvPr id="3" name="Body Level One…"/>
          <p:cNvSpPr txBox="1"/>
          <p:nvPr>
            <p:ph type="body" idx="1"/>
          </p:nvPr>
        </p:nvSpPr>
        <p:spPr>
          <a:xfrm>
            <a:off x="2194560" y="7680962"/>
            <a:ext cx="39502079" cy="21724623"/>
          </a:xfrm>
          <a:prstGeom prst="rect">
            <a:avLst/>
          </a:prstGeom>
          <a:ln w="12700">
            <a:miter lim="400000"/>
          </a:ln>
          <a:extLst>
            <a:ext uri="{C572A759-6A51-4108-AA02-DFA0A04FC94B}">
              <ma14:wrappingTextBoxFlag xmlns:ma14="http://schemas.microsoft.com/office/mac/drawingml/2011/main" val="1"/>
            </a:ext>
          </a:extLst>
        </p:spPr>
        <p:txBody>
          <a:bodyPr lIns="219456" tIns="219456" rIns="219456" bIns="219456">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40498359" y="30791410"/>
            <a:ext cx="1198284" cy="1190743"/>
          </a:xfrm>
          <a:prstGeom prst="rect">
            <a:avLst/>
          </a:prstGeom>
          <a:ln w="12700">
            <a:miter lim="400000"/>
          </a:ln>
        </p:spPr>
        <p:txBody>
          <a:bodyPr wrap="none" lIns="219456" tIns="219456" rIns="219456" bIns="219456" anchor="ctr">
            <a:spAutoFit/>
          </a:bodyPr>
          <a:lstStyle>
            <a:lvl1pPr algn="r">
              <a:defRPr sz="58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ctr" defTabSz="4389120" rtl="0" latinLnBrk="0">
        <a:lnSpc>
          <a:spcPct val="100000"/>
        </a:lnSpc>
        <a:spcBef>
          <a:spcPts val="0"/>
        </a:spcBef>
        <a:spcAft>
          <a:spcPts val="0"/>
        </a:spcAft>
        <a:buClrTx/>
        <a:buSzTx/>
        <a:buFontTx/>
        <a:buNone/>
        <a:tabLst/>
        <a:defRPr b="0" baseline="0" cap="none" i="0" spc="0" strike="noStrike" sz="21100" u="none">
          <a:solidFill>
            <a:srgbClr val="000000"/>
          </a:solidFill>
          <a:uFillTx/>
          <a:latin typeface="+mn-lt"/>
          <a:ea typeface="+mn-ea"/>
          <a:cs typeface="+mn-cs"/>
          <a:sym typeface="Calibri"/>
        </a:defRPr>
      </a:lvl1pPr>
      <a:lvl2pPr marL="0" marR="0" indent="0" algn="ctr" defTabSz="4389120" rtl="0" latinLnBrk="0">
        <a:lnSpc>
          <a:spcPct val="100000"/>
        </a:lnSpc>
        <a:spcBef>
          <a:spcPts val="0"/>
        </a:spcBef>
        <a:spcAft>
          <a:spcPts val="0"/>
        </a:spcAft>
        <a:buClrTx/>
        <a:buSzTx/>
        <a:buFontTx/>
        <a:buNone/>
        <a:tabLst/>
        <a:defRPr b="0" baseline="0" cap="none" i="0" spc="0" strike="noStrike" sz="21100" u="none">
          <a:solidFill>
            <a:srgbClr val="000000"/>
          </a:solidFill>
          <a:uFillTx/>
          <a:latin typeface="+mn-lt"/>
          <a:ea typeface="+mn-ea"/>
          <a:cs typeface="+mn-cs"/>
          <a:sym typeface="Calibri"/>
        </a:defRPr>
      </a:lvl2pPr>
      <a:lvl3pPr marL="0" marR="0" indent="0" algn="ctr" defTabSz="4389120" rtl="0" latinLnBrk="0">
        <a:lnSpc>
          <a:spcPct val="100000"/>
        </a:lnSpc>
        <a:spcBef>
          <a:spcPts val="0"/>
        </a:spcBef>
        <a:spcAft>
          <a:spcPts val="0"/>
        </a:spcAft>
        <a:buClrTx/>
        <a:buSzTx/>
        <a:buFontTx/>
        <a:buNone/>
        <a:tabLst/>
        <a:defRPr b="0" baseline="0" cap="none" i="0" spc="0" strike="noStrike" sz="21100" u="none">
          <a:solidFill>
            <a:srgbClr val="000000"/>
          </a:solidFill>
          <a:uFillTx/>
          <a:latin typeface="+mn-lt"/>
          <a:ea typeface="+mn-ea"/>
          <a:cs typeface="+mn-cs"/>
          <a:sym typeface="Calibri"/>
        </a:defRPr>
      </a:lvl3pPr>
      <a:lvl4pPr marL="0" marR="0" indent="0" algn="ctr" defTabSz="4389120" rtl="0" latinLnBrk="0">
        <a:lnSpc>
          <a:spcPct val="100000"/>
        </a:lnSpc>
        <a:spcBef>
          <a:spcPts val="0"/>
        </a:spcBef>
        <a:spcAft>
          <a:spcPts val="0"/>
        </a:spcAft>
        <a:buClrTx/>
        <a:buSzTx/>
        <a:buFontTx/>
        <a:buNone/>
        <a:tabLst/>
        <a:defRPr b="0" baseline="0" cap="none" i="0" spc="0" strike="noStrike" sz="21100" u="none">
          <a:solidFill>
            <a:srgbClr val="000000"/>
          </a:solidFill>
          <a:uFillTx/>
          <a:latin typeface="+mn-lt"/>
          <a:ea typeface="+mn-ea"/>
          <a:cs typeface="+mn-cs"/>
          <a:sym typeface="Calibri"/>
        </a:defRPr>
      </a:lvl4pPr>
      <a:lvl5pPr marL="0" marR="0" indent="0" algn="ctr" defTabSz="4389120" rtl="0" latinLnBrk="0">
        <a:lnSpc>
          <a:spcPct val="100000"/>
        </a:lnSpc>
        <a:spcBef>
          <a:spcPts val="0"/>
        </a:spcBef>
        <a:spcAft>
          <a:spcPts val="0"/>
        </a:spcAft>
        <a:buClrTx/>
        <a:buSzTx/>
        <a:buFontTx/>
        <a:buNone/>
        <a:tabLst/>
        <a:defRPr b="0" baseline="0" cap="none" i="0" spc="0" strike="noStrike" sz="21100" u="none">
          <a:solidFill>
            <a:srgbClr val="000000"/>
          </a:solidFill>
          <a:uFillTx/>
          <a:latin typeface="+mn-lt"/>
          <a:ea typeface="+mn-ea"/>
          <a:cs typeface="+mn-cs"/>
          <a:sym typeface="Calibri"/>
        </a:defRPr>
      </a:lvl5pPr>
      <a:lvl6pPr marL="0" marR="0" indent="0" algn="ctr" defTabSz="4389120" rtl="0" latinLnBrk="0">
        <a:lnSpc>
          <a:spcPct val="100000"/>
        </a:lnSpc>
        <a:spcBef>
          <a:spcPts val="0"/>
        </a:spcBef>
        <a:spcAft>
          <a:spcPts val="0"/>
        </a:spcAft>
        <a:buClrTx/>
        <a:buSzTx/>
        <a:buFontTx/>
        <a:buNone/>
        <a:tabLst/>
        <a:defRPr b="0" baseline="0" cap="none" i="0" spc="0" strike="noStrike" sz="21100" u="none">
          <a:solidFill>
            <a:srgbClr val="000000"/>
          </a:solidFill>
          <a:uFillTx/>
          <a:latin typeface="+mn-lt"/>
          <a:ea typeface="+mn-ea"/>
          <a:cs typeface="+mn-cs"/>
          <a:sym typeface="Calibri"/>
        </a:defRPr>
      </a:lvl6pPr>
      <a:lvl7pPr marL="0" marR="0" indent="0" algn="ctr" defTabSz="4389120" rtl="0" latinLnBrk="0">
        <a:lnSpc>
          <a:spcPct val="100000"/>
        </a:lnSpc>
        <a:spcBef>
          <a:spcPts val="0"/>
        </a:spcBef>
        <a:spcAft>
          <a:spcPts val="0"/>
        </a:spcAft>
        <a:buClrTx/>
        <a:buSzTx/>
        <a:buFontTx/>
        <a:buNone/>
        <a:tabLst/>
        <a:defRPr b="0" baseline="0" cap="none" i="0" spc="0" strike="noStrike" sz="21100" u="none">
          <a:solidFill>
            <a:srgbClr val="000000"/>
          </a:solidFill>
          <a:uFillTx/>
          <a:latin typeface="+mn-lt"/>
          <a:ea typeface="+mn-ea"/>
          <a:cs typeface="+mn-cs"/>
          <a:sym typeface="Calibri"/>
        </a:defRPr>
      </a:lvl7pPr>
      <a:lvl8pPr marL="0" marR="0" indent="0" algn="ctr" defTabSz="4389120" rtl="0" latinLnBrk="0">
        <a:lnSpc>
          <a:spcPct val="100000"/>
        </a:lnSpc>
        <a:spcBef>
          <a:spcPts val="0"/>
        </a:spcBef>
        <a:spcAft>
          <a:spcPts val="0"/>
        </a:spcAft>
        <a:buClrTx/>
        <a:buSzTx/>
        <a:buFontTx/>
        <a:buNone/>
        <a:tabLst/>
        <a:defRPr b="0" baseline="0" cap="none" i="0" spc="0" strike="noStrike" sz="21100" u="none">
          <a:solidFill>
            <a:srgbClr val="000000"/>
          </a:solidFill>
          <a:uFillTx/>
          <a:latin typeface="+mn-lt"/>
          <a:ea typeface="+mn-ea"/>
          <a:cs typeface="+mn-cs"/>
          <a:sym typeface="Calibri"/>
        </a:defRPr>
      </a:lvl8pPr>
      <a:lvl9pPr marL="0" marR="0" indent="0" algn="ctr" defTabSz="4389120" rtl="0" latinLnBrk="0">
        <a:lnSpc>
          <a:spcPct val="100000"/>
        </a:lnSpc>
        <a:spcBef>
          <a:spcPts val="0"/>
        </a:spcBef>
        <a:spcAft>
          <a:spcPts val="0"/>
        </a:spcAft>
        <a:buClrTx/>
        <a:buSzTx/>
        <a:buFontTx/>
        <a:buNone/>
        <a:tabLst/>
        <a:defRPr b="0" baseline="0" cap="none" i="0" spc="0" strike="noStrike" sz="21100" u="none">
          <a:solidFill>
            <a:srgbClr val="000000"/>
          </a:solidFill>
          <a:uFillTx/>
          <a:latin typeface="+mn-lt"/>
          <a:ea typeface="+mn-ea"/>
          <a:cs typeface="+mn-cs"/>
          <a:sym typeface="Calibri"/>
        </a:defRPr>
      </a:lvl9pPr>
    </p:titleStyle>
    <p:bodyStyle>
      <a:lvl1pPr marL="1645920" marR="0" indent="-1645920" algn="l" defTabSz="4389120" rtl="0" latinLnBrk="0">
        <a:lnSpc>
          <a:spcPct val="100000"/>
        </a:lnSpc>
        <a:spcBef>
          <a:spcPts val="3600"/>
        </a:spcBef>
        <a:spcAft>
          <a:spcPts val="0"/>
        </a:spcAft>
        <a:buClrTx/>
        <a:buSzPct val="100000"/>
        <a:buFont typeface="Arial"/>
        <a:buChar char="•"/>
        <a:tabLst/>
        <a:defRPr b="0" baseline="0" cap="none" i="0" spc="0" strike="noStrike" sz="15400" u="none">
          <a:solidFill>
            <a:srgbClr val="000000"/>
          </a:solidFill>
          <a:uFillTx/>
          <a:latin typeface="+mn-lt"/>
          <a:ea typeface="+mn-ea"/>
          <a:cs typeface="+mn-cs"/>
          <a:sym typeface="Calibri"/>
        </a:defRPr>
      </a:lvl1pPr>
      <a:lvl2pPr marL="3770876" marR="0" indent="-1576316" algn="l" defTabSz="4389120" rtl="0" latinLnBrk="0">
        <a:lnSpc>
          <a:spcPct val="100000"/>
        </a:lnSpc>
        <a:spcBef>
          <a:spcPts val="3600"/>
        </a:spcBef>
        <a:spcAft>
          <a:spcPts val="0"/>
        </a:spcAft>
        <a:buClrTx/>
        <a:buSzPct val="100000"/>
        <a:buFont typeface="Arial"/>
        <a:buChar char="–"/>
        <a:tabLst/>
        <a:defRPr b="0" baseline="0" cap="none" i="0" spc="0" strike="noStrike" sz="15400" u="none">
          <a:solidFill>
            <a:srgbClr val="000000"/>
          </a:solidFill>
          <a:uFillTx/>
          <a:latin typeface="+mn-lt"/>
          <a:ea typeface="+mn-ea"/>
          <a:cs typeface="+mn-cs"/>
          <a:sym typeface="Calibri"/>
        </a:defRPr>
      </a:lvl2pPr>
      <a:lvl3pPr marL="5858521" marR="0" indent="-1469401" algn="l" defTabSz="4389120" rtl="0" latinLnBrk="0">
        <a:lnSpc>
          <a:spcPct val="100000"/>
        </a:lnSpc>
        <a:spcBef>
          <a:spcPts val="3600"/>
        </a:spcBef>
        <a:spcAft>
          <a:spcPts val="0"/>
        </a:spcAft>
        <a:buClrTx/>
        <a:buSzPct val="100000"/>
        <a:buFont typeface="Arial"/>
        <a:buChar char="•"/>
        <a:tabLst/>
        <a:defRPr b="0" baseline="0" cap="none" i="0" spc="0" strike="noStrike" sz="15400" u="none">
          <a:solidFill>
            <a:srgbClr val="000000"/>
          </a:solidFill>
          <a:uFillTx/>
          <a:latin typeface="+mn-lt"/>
          <a:ea typeface="+mn-ea"/>
          <a:cs typeface="+mn-cs"/>
          <a:sym typeface="Calibri"/>
        </a:defRPr>
      </a:lvl3pPr>
      <a:lvl4pPr marL="8343900" marR="0" indent="-1760220" algn="l" defTabSz="4389120" rtl="0" latinLnBrk="0">
        <a:lnSpc>
          <a:spcPct val="100000"/>
        </a:lnSpc>
        <a:spcBef>
          <a:spcPts val="3600"/>
        </a:spcBef>
        <a:spcAft>
          <a:spcPts val="0"/>
        </a:spcAft>
        <a:buClrTx/>
        <a:buSzPct val="100000"/>
        <a:buFont typeface="Arial"/>
        <a:buChar char="–"/>
        <a:tabLst/>
        <a:defRPr b="0" baseline="0" cap="none" i="0" spc="0" strike="noStrike" sz="15400" u="none">
          <a:solidFill>
            <a:srgbClr val="000000"/>
          </a:solidFill>
          <a:uFillTx/>
          <a:latin typeface="+mn-lt"/>
          <a:ea typeface="+mn-ea"/>
          <a:cs typeface="+mn-cs"/>
          <a:sym typeface="Calibri"/>
        </a:defRPr>
      </a:lvl4pPr>
      <a:lvl5pPr marL="10538459" marR="0" indent="-1760220" algn="l" defTabSz="4389120" rtl="0" latinLnBrk="0">
        <a:lnSpc>
          <a:spcPct val="100000"/>
        </a:lnSpc>
        <a:spcBef>
          <a:spcPts val="3600"/>
        </a:spcBef>
        <a:spcAft>
          <a:spcPts val="0"/>
        </a:spcAft>
        <a:buClrTx/>
        <a:buSzPct val="100000"/>
        <a:buFont typeface="Arial"/>
        <a:buChar char="»"/>
        <a:tabLst/>
        <a:defRPr b="0" baseline="0" cap="none" i="0" spc="0" strike="noStrike" sz="15400" u="none">
          <a:solidFill>
            <a:srgbClr val="000000"/>
          </a:solidFill>
          <a:uFillTx/>
          <a:latin typeface="+mn-lt"/>
          <a:ea typeface="+mn-ea"/>
          <a:cs typeface="+mn-cs"/>
          <a:sym typeface="Calibri"/>
        </a:defRPr>
      </a:lvl5pPr>
      <a:lvl6pPr marL="12733020" marR="0" indent="-1760220" algn="l" defTabSz="4389120" rtl="0" latinLnBrk="0">
        <a:lnSpc>
          <a:spcPct val="100000"/>
        </a:lnSpc>
        <a:spcBef>
          <a:spcPts val="3600"/>
        </a:spcBef>
        <a:spcAft>
          <a:spcPts val="0"/>
        </a:spcAft>
        <a:buClrTx/>
        <a:buSzPct val="100000"/>
        <a:buFont typeface="Arial"/>
        <a:buChar char="•"/>
        <a:tabLst/>
        <a:defRPr b="0" baseline="0" cap="none" i="0" spc="0" strike="noStrike" sz="15400" u="none">
          <a:solidFill>
            <a:srgbClr val="000000"/>
          </a:solidFill>
          <a:uFillTx/>
          <a:latin typeface="+mn-lt"/>
          <a:ea typeface="+mn-ea"/>
          <a:cs typeface="+mn-cs"/>
          <a:sym typeface="Calibri"/>
        </a:defRPr>
      </a:lvl6pPr>
      <a:lvl7pPr marL="14927578" marR="0" indent="-1760219" algn="l" defTabSz="4389120" rtl="0" latinLnBrk="0">
        <a:lnSpc>
          <a:spcPct val="100000"/>
        </a:lnSpc>
        <a:spcBef>
          <a:spcPts val="3600"/>
        </a:spcBef>
        <a:spcAft>
          <a:spcPts val="0"/>
        </a:spcAft>
        <a:buClrTx/>
        <a:buSzPct val="100000"/>
        <a:buFont typeface="Arial"/>
        <a:buChar char="•"/>
        <a:tabLst/>
        <a:defRPr b="0" baseline="0" cap="none" i="0" spc="0" strike="noStrike" sz="15400" u="none">
          <a:solidFill>
            <a:srgbClr val="000000"/>
          </a:solidFill>
          <a:uFillTx/>
          <a:latin typeface="+mn-lt"/>
          <a:ea typeface="+mn-ea"/>
          <a:cs typeface="+mn-cs"/>
          <a:sym typeface="Calibri"/>
        </a:defRPr>
      </a:lvl7pPr>
      <a:lvl8pPr marL="17122139" marR="0" indent="-1760219" algn="l" defTabSz="4389120" rtl="0" latinLnBrk="0">
        <a:lnSpc>
          <a:spcPct val="100000"/>
        </a:lnSpc>
        <a:spcBef>
          <a:spcPts val="3600"/>
        </a:spcBef>
        <a:spcAft>
          <a:spcPts val="0"/>
        </a:spcAft>
        <a:buClrTx/>
        <a:buSzPct val="100000"/>
        <a:buFont typeface="Arial"/>
        <a:buChar char="•"/>
        <a:tabLst/>
        <a:defRPr b="0" baseline="0" cap="none" i="0" spc="0" strike="noStrike" sz="15400" u="none">
          <a:solidFill>
            <a:srgbClr val="000000"/>
          </a:solidFill>
          <a:uFillTx/>
          <a:latin typeface="+mn-lt"/>
          <a:ea typeface="+mn-ea"/>
          <a:cs typeface="+mn-cs"/>
          <a:sym typeface="Calibri"/>
        </a:defRPr>
      </a:lvl8pPr>
      <a:lvl9pPr marL="19316700" marR="0" indent="-1760219" algn="l" defTabSz="4389120" rtl="0" latinLnBrk="0">
        <a:lnSpc>
          <a:spcPct val="100000"/>
        </a:lnSpc>
        <a:spcBef>
          <a:spcPts val="3600"/>
        </a:spcBef>
        <a:spcAft>
          <a:spcPts val="0"/>
        </a:spcAft>
        <a:buClrTx/>
        <a:buSzPct val="100000"/>
        <a:buFont typeface="Arial"/>
        <a:buChar char="•"/>
        <a:tabLst/>
        <a:defRPr b="0" baseline="0" cap="none" i="0" spc="0" strike="noStrike" sz="15400" u="none">
          <a:solidFill>
            <a:srgbClr val="000000"/>
          </a:solidFill>
          <a:uFillTx/>
          <a:latin typeface="+mn-lt"/>
          <a:ea typeface="+mn-ea"/>
          <a:cs typeface="+mn-cs"/>
          <a:sym typeface="Calibri"/>
        </a:defRPr>
      </a:lvl9pPr>
    </p:bodyStyle>
    <p:otherStyle>
      <a:lvl1pPr marL="0" marR="0" indent="0" algn="r" defTabSz="4389120" rtl="0" latinLnBrk="0">
        <a:lnSpc>
          <a:spcPct val="100000"/>
        </a:lnSpc>
        <a:spcBef>
          <a:spcPts val="0"/>
        </a:spcBef>
        <a:spcAft>
          <a:spcPts val="0"/>
        </a:spcAft>
        <a:buClrTx/>
        <a:buSzTx/>
        <a:buFontTx/>
        <a:buNone/>
        <a:tabLst/>
        <a:defRPr b="0" baseline="0" cap="none" i="0" spc="0" strike="noStrike" sz="5800" u="none">
          <a:solidFill>
            <a:schemeClr val="tx1"/>
          </a:solidFill>
          <a:uFillTx/>
          <a:latin typeface="+mn-lt"/>
          <a:ea typeface="+mn-ea"/>
          <a:cs typeface="+mn-cs"/>
          <a:sym typeface="Calibri"/>
        </a:defRPr>
      </a:lvl1pPr>
      <a:lvl2pPr marL="0" marR="0" indent="2194560" algn="r" defTabSz="4389120" rtl="0" latinLnBrk="0">
        <a:lnSpc>
          <a:spcPct val="100000"/>
        </a:lnSpc>
        <a:spcBef>
          <a:spcPts val="0"/>
        </a:spcBef>
        <a:spcAft>
          <a:spcPts val="0"/>
        </a:spcAft>
        <a:buClrTx/>
        <a:buSzTx/>
        <a:buFontTx/>
        <a:buNone/>
        <a:tabLst/>
        <a:defRPr b="0" baseline="0" cap="none" i="0" spc="0" strike="noStrike" sz="5800" u="none">
          <a:solidFill>
            <a:schemeClr val="tx1"/>
          </a:solidFill>
          <a:uFillTx/>
          <a:latin typeface="+mn-lt"/>
          <a:ea typeface="+mn-ea"/>
          <a:cs typeface="+mn-cs"/>
          <a:sym typeface="Calibri"/>
        </a:defRPr>
      </a:lvl2pPr>
      <a:lvl3pPr marL="0" marR="0" indent="4389120" algn="r" defTabSz="4389120" rtl="0" latinLnBrk="0">
        <a:lnSpc>
          <a:spcPct val="100000"/>
        </a:lnSpc>
        <a:spcBef>
          <a:spcPts val="0"/>
        </a:spcBef>
        <a:spcAft>
          <a:spcPts val="0"/>
        </a:spcAft>
        <a:buClrTx/>
        <a:buSzTx/>
        <a:buFontTx/>
        <a:buNone/>
        <a:tabLst/>
        <a:defRPr b="0" baseline="0" cap="none" i="0" spc="0" strike="noStrike" sz="5800" u="none">
          <a:solidFill>
            <a:schemeClr val="tx1"/>
          </a:solidFill>
          <a:uFillTx/>
          <a:latin typeface="+mn-lt"/>
          <a:ea typeface="+mn-ea"/>
          <a:cs typeface="+mn-cs"/>
          <a:sym typeface="Calibri"/>
        </a:defRPr>
      </a:lvl3pPr>
      <a:lvl4pPr marL="0" marR="0" indent="6583680" algn="r" defTabSz="4389120" rtl="0" latinLnBrk="0">
        <a:lnSpc>
          <a:spcPct val="100000"/>
        </a:lnSpc>
        <a:spcBef>
          <a:spcPts val="0"/>
        </a:spcBef>
        <a:spcAft>
          <a:spcPts val="0"/>
        </a:spcAft>
        <a:buClrTx/>
        <a:buSzTx/>
        <a:buFontTx/>
        <a:buNone/>
        <a:tabLst/>
        <a:defRPr b="0" baseline="0" cap="none" i="0" spc="0" strike="noStrike" sz="5800" u="none">
          <a:solidFill>
            <a:schemeClr val="tx1"/>
          </a:solidFill>
          <a:uFillTx/>
          <a:latin typeface="+mn-lt"/>
          <a:ea typeface="+mn-ea"/>
          <a:cs typeface="+mn-cs"/>
          <a:sym typeface="Calibri"/>
        </a:defRPr>
      </a:lvl4pPr>
      <a:lvl5pPr marL="0" marR="0" indent="8778240" algn="r" defTabSz="4389120" rtl="0" latinLnBrk="0">
        <a:lnSpc>
          <a:spcPct val="100000"/>
        </a:lnSpc>
        <a:spcBef>
          <a:spcPts val="0"/>
        </a:spcBef>
        <a:spcAft>
          <a:spcPts val="0"/>
        </a:spcAft>
        <a:buClrTx/>
        <a:buSzTx/>
        <a:buFontTx/>
        <a:buNone/>
        <a:tabLst/>
        <a:defRPr b="0" baseline="0" cap="none" i="0" spc="0" strike="noStrike" sz="5800" u="none">
          <a:solidFill>
            <a:schemeClr val="tx1"/>
          </a:solidFill>
          <a:uFillTx/>
          <a:latin typeface="+mn-lt"/>
          <a:ea typeface="+mn-ea"/>
          <a:cs typeface="+mn-cs"/>
          <a:sym typeface="Calibri"/>
        </a:defRPr>
      </a:lvl5pPr>
      <a:lvl6pPr marL="0" marR="0" indent="10972800" algn="r" defTabSz="4389120" rtl="0" latinLnBrk="0">
        <a:lnSpc>
          <a:spcPct val="100000"/>
        </a:lnSpc>
        <a:spcBef>
          <a:spcPts val="0"/>
        </a:spcBef>
        <a:spcAft>
          <a:spcPts val="0"/>
        </a:spcAft>
        <a:buClrTx/>
        <a:buSzTx/>
        <a:buFontTx/>
        <a:buNone/>
        <a:tabLst/>
        <a:defRPr b="0" baseline="0" cap="none" i="0" spc="0" strike="noStrike" sz="5800" u="none">
          <a:solidFill>
            <a:schemeClr val="tx1"/>
          </a:solidFill>
          <a:uFillTx/>
          <a:latin typeface="+mn-lt"/>
          <a:ea typeface="+mn-ea"/>
          <a:cs typeface="+mn-cs"/>
          <a:sym typeface="Calibri"/>
        </a:defRPr>
      </a:lvl6pPr>
      <a:lvl7pPr marL="0" marR="0" indent="13167360" algn="r" defTabSz="4389120" rtl="0" latinLnBrk="0">
        <a:lnSpc>
          <a:spcPct val="100000"/>
        </a:lnSpc>
        <a:spcBef>
          <a:spcPts val="0"/>
        </a:spcBef>
        <a:spcAft>
          <a:spcPts val="0"/>
        </a:spcAft>
        <a:buClrTx/>
        <a:buSzTx/>
        <a:buFontTx/>
        <a:buNone/>
        <a:tabLst/>
        <a:defRPr b="0" baseline="0" cap="none" i="0" spc="0" strike="noStrike" sz="5800" u="none">
          <a:solidFill>
            <a:schemeClr val="tx1"/>
          </a:solidFill>
          <a:uFillTx/>
          <a:latin typeface="+mn-lt"/>
          <a:ea typeface="+mn-ea"/>
          <a:cs typeface="+mn-cs"/>
          <a:sym typeface="Calibri"/>
        </a:defRPr>
      </a:lvl7pPr>
      <a:lvl8pPr marL="0" marR="0" indent="15361919" algn="r" defTabSz="4389120" rtl="0" latinLnBrk="0">
        <a:lnSpc>
          <a:spcPct val="100000"/>
        </a:lnSpc>
        <a:spcBef>
          <a:spcPts val="0"/>
        </a:spcBef>
        <a:spcAft>
          <a:spcPts val="0"/>
        </a:spcAft>
        <a:buClrTx/>
        <a:buSzTx/>
        <a:buFontTx/>
        <a:buNone/>
        <a:tabLst/>
        <a:defRPr b="0" baseline="0" cap="none" i="0" spc="0" strike="noStrike" sz="5800" u="none">
          <a:solidFill>
            <a:schemeClr val="tx1"/>
          </a:solidFill>
          <a:uFillTx/>
          <a:latin typeface="+mn-lt"/>
          <a:ea typeface="+mn-ea"/>
          <a:cs typeface="+mn-cs"/>
          <a:sym typeface="Calibri"/>
        </a:defRPr>
      </a:lvl8pPr>
      <a:lvl9pPr marL="0" marR="0" indent="17556480" algn="r" defTabSz="4389120" rtl="0" latinLnBrk="0">
        <a:lnSpc>
          <a:spcPct val="100000"/>
        </a:lnSpc>
        <a:spcBef>
          <a:spcPts val="0"/>
        </a:spcBef>
        <a:spcAft>
          <a:spcPts val="0"/>
        </a:spcAft>
        <a:buClrTx/>
        <a:buSzTx/>
        <a:buFontTx/>
        <a:buNone/>
        <a:tabLst/>
        <a:defRPr b="0" baseline="0" cap="none" i="0" spc="0" strike="noStrike" sz="58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B9B9D1"/>
        </a:solidFill>
      </p:bgPr>
    </p:bg>
    <p:spTree>
      <p:nvGrpSpPr>
        <p:cNvPr id="1" name=""/>
        <p:cNvGrpSpPr/>
        <p:nvPr/>
      </p:nvGrpSpPr>
      <p:grpSpPr>
        <a:xfrm>
          <a:off x="0" y="0"/>
          <a:ext cx="0" cy="0"/>
          <a:chOff x="0" y="0"/>
          <a:chExt cx="0" cy="0"/>
        </a:xfrm>
      </p:grpSpPr>
      <p:sp>
        <p:nvSpPr>
          <p:cNvPr id="94" name="Rounded Rectangle 1"/>
          <p:cNvSpPr/>
          <p:nvPr/>
        </p:nvSpPr>
        <p:spPr>
          <a:xfrm>
            <a:off x="0" y="-640081"/>
            <a:ext cx="43891200" cy="5486401"/>
          </a:xfrm>
          <a:prstGeom prst="roundRect">
            <a:avLst>
              <a:gd name="adj" fmla="val 0"/>
            </a:avLst>
          </a:prstGeom>
          <a:solidFill>
            <a:srgbClr val="6A6A9E"/>
          </a:solidFill>
          <a:ln w="12700">
            <a:miter lim="400000"/>
          </a:ln>
        </p:spPr>
        <p:txBody>
          <a:bodyPr lIns="45719" rIns="45719" anchor="ctr"/>
          <a:lstStyle/>
          <a:p>
            <a:pPr algn="ctr">
              <a:defRPr>
                <a:solidFill>
                  <a:srgbClr val="FFFFFF"/>
                </a:solidFill>
              </a:defRPr>
            </a:pPr>
          </a:p>
        </p:txBody>
      </p:sp>
      <p:sp>
        <p:nvSpPr>
          <p:cNvPr id="95" name="Rounded Rectangle 2"/>
          <p:cNvSpPr/>
          <p:nvPr/>
        </p:nvSpPr>
        <p:spPr>
          <a:xfrm>
            <a:off x="838200" y="6502400"/>
            <a:ext cx="9326881" cy="10033000"/>
          </a:xfrm>
          <a:prstGeom prst="roundRect">
            <a:avLst>
              <a:gd name="adj" fmla="val 6863"/>
            </a:avLst>
          </a:prstGeom>
          <a:solidFill>
            <a:srgbClr val="FFFFFF"/>
          </a:solidFill>
          <a:ln w="190500">
            <a:solidFill>
              <a:srgbClr val="6A6A9E"/>
            </a:solidFill>
          </a:ln>
        </p:spPr>
        <p:txBody>
          <a:bodyPr lIns="45719" rIns="45719" anchor="ctr"/>
          <a:lstStyle/>
          <a:p>
            <a:pPr algn="ctr">
              <a:defRPr>
                <a:solidFill>
                  <a:srgbClr val="FFFFFF"/>
                </a:solidFill>
              </a:defRPr>
            </a:pPr>
          </a:p>
        </p:txBody>
      </p:sp>
      <p:sp>
        <p:nvSpPr>
          <p:cNvPr id="96" name="Rounded Rectangle 9"/>
          <p:cNvSpPr/>
          <p:nvPr/>
        </p:nvSpPr>
        <p:spPr>
          <a:xfrm>
            <a:off x="11353800" y="6477000"/>
            <a:ext cx="21031200" cy="10515600"/>
          </a:xfrm>
          <a:prstGeom prst="roundRect">
            <a:avLst>
              <a:gd name="adj" fmla="val 4963"/>
            </a:avLst>
          </a:prstGeom>
          <a:solidFill>
            <a:srgbClr val="FFFFFF"/>
          </a:solidFill>
          <a:ln w="190500">
            <a:solidFill>
              <a:srgbClr val="6A6A9E"/>
            </a:solidFill>
          </a:ln>
        </p:spPr>
        <p:txBody>
          <a:bodyPr lIns="45719" rIns="45719" anchor="ctr"/>
          <a:lstStyle/>
          <a:p>
            <a:pPr algn="ctr">
              <a:defRPr>
                <a:solidFill>
                  <a:srgbClr val="FFFFFF"/>
                </a:solidFill>
              </a:defRPr>
            </a:pPr>
          </a:p>
        </p:txBody>
      </p:sp>
      <p:sp>
        <p:nvSpPr>
          <p:cNvPr id="97" name="Rounded Rectangle 10"/>
          <p:cNvSpPr/>
          <p:nvPr/>
        </p:nvSpPr>
        <p:spPr>
          <a:xfrm>
            <a:off x="33705800" y="6477000"/>
            <a:ext cx="9326881" cy="15697200"/>
          </a:xfrm>
          <a:prstGeom prst="roundRect">
            <a:avLst>
              <a:gd name="adj" fmla="val 7408"/>
            </a:avLst>
          </a:prstGeom>
          <a:solidFill>
            <a:srgbClr val="FFFFFF"/>
          </a:solidFill>
          <a:ln w="190500">
            <a:solidFill>
              <a:srgbClr val="6A6A9E"/>
            </a:solidFill>
          </a:ln>
        </p:spPr>
        <p:txBody>
          <a:bodyPr lIns="45719" rIns="45719" anchor="ctr"/>
          <a:lstStyle/>
          <a:p>
            <a:pPr algn="ctr">
              <a:defRPr>
                <a:solidFill>
                  <a:srgbClr val="FFFFFF"/>
                </a:solidFill>
              </a:defRPr>
            </a:pPr>
          </a:p>
        </p:txBody>
      </p:sp>
      <p:sp>
        <p:nvSpPr>
          <p:cNvPr id="98" name="Rounded Rectangle 16"/>
          <p:cNvSpPr/>
          <p:nvPr/>
        </p:nvSpPr>
        <p:spPr>
          <a:xfrm>
            <a:off x="914400" y="17449800"/>
            <a:ext cx="9326881" cy="14706600"/>
          </a:xfrm>
          <a:prstGeom prst="roundRect">
            <a:avLst>
              <a:gd name="adj" fmla="val 7952"/>
            </a:avLst>
          </a:prstGeom>
          <a:solidFill>
            <a:srgbClr val="FFFFFF"/>
          </a:solidFill>
          <a:ln w="190500">
            <a:solidFill>
              <a:srgbClr val="6A6A9E"/>
            </a:solidFill>
          </a:ln>
        </p:spPr>
        <p:txBody>
          <a:bodyPr lIns="45719" rIns="45719" anchor="ctr"/>
          <a:lstStyle/>
          <a:p>
            <a:pPr algn="ctr">
              <a:defRPr>
                <a:solidFill>
                  <a:srgbClr val="FFFFFF"/>
                </a:solidFill>
              </a:defRPr>
            </a:pPr>
          </a:p>
        </p:txBody>
      </p:sp>
      <p:sp>
        <p:nvSpPr>
          <p:cNvPr id="99" name="TextBox 22"/>
          <p:cNvSpPr txBox="1"/>
          <p:nvPr/>
        </p:nvSpPr>
        <p:spPr>
          <a:xfrm>
            <a:off x="883919" y="6807200"/>
            <a:ext cx="9128761" cy="9169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5400">
                <a:solidFill>
                  <a:srgbClr val="CC0099"/>
                </a:solidFill>
                <a:latin typeface="Adobe Gothic Std B"/>
                <a:ea typeface="Adobe Gothic Std B"/>
                <a:cs typeface="Adobe Gothic Std B"/>
                <a:sym typeface="Adobe Gothic Std B"/>
              </a:defRPr>
            </a:lvl1pPr>
          </a:lstStyle>
          <a:p>
            <a:pPr/>
            <a:r>
              <a:t>Introduction</a:t>
            </a:r>
          </a:p>
        </p:txBody>
      </p:sp>
      <p:sp>
        <p:nvSpPr>
          <p:cNvPr id="100" name="TextBox 23"/>
          <p:cNvSpPr txBox="1"/>
          <p:nvPr/>
        </p:nvSpPr>
        <p:spPr>
          <a:xfrm>
            <a:off x="1036319" y="17907000"/>
            <a:ext cx="9128761" cy="9169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5400">
                <a:solidFill>
                  <a:srgbClr val="CC0099"/>
                </a:solidFill>
                <a:latin typeface="Adobe Gothic Std B"/>
                <a:ea typeface="Adobe Gothic Std B"/>
                <a:cs typeface="Adobe Gothic Std B"/>
                <a:sym typeface="Adobe Gothic Std B"/>
              </a:defRPr>
            </a:lvl1pPr>
          </a:lstStyle>
          <a:p>
            <a:pPr/>
            <a:r>
              <a:t>Methods &amp; Materials</a:t>
            </a:r>
          </a:p>
        </p:txBody>
      </p:sp>
      <p:sp>
        <p:nvSpPr>
          <p:cNvPr id="101" name="Straight Connector 27"/>
          <p:cNvSpPr/>
          <p:nvPr/>
        </p:nvSpPr>
        <p:spPr>
          <a:xfrm flipH="1">
            <a:off x="21869400" y="7315199"/>
            <a:ext cx="1" cy="9235441"/>
          </a:xfrm>
          <a:prstGeom prst="line">
            <a:avLst/>
          </a:prstGeom>
          <a:ln w="101600" cap="rnd">
            <a:solidFill>
              <a:srgbClr val="CC0099"/>
            </a:solidFill>
            <a:bevel/>
          </a:ln>
        </p:spPr>
        <p:txBody>
          <a:bodyPr lIns="45719" rIns="45719"/>
          <a:lstStyle/>
          <a:p>
            <a:pPr/>
          </a:p>
        </p:txBody>
      </p:sp>
      <p:sp>
        <p:nvSpPr>
          <p:cNvPr id="102" name="TextBox 19"/>
          <p:cNvSpPr txBox="1"/>
          <p:nvPr/>
        </p:nvSpPr>
        <p:spPr>
          <a:xfrm>
            <a:off x="33776921" y="6807200"/>
            <a:ext cx="9128761" cy="9169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5400">
                <a:solidFill>
                  <a:srgbClr val="CC0099"/>
                </a:solidFill>
                <a:latin typeface="Adobe Gothic Std B"/>
                <a:ea typeface="Adobe Gothic Std B"/>
                <a:cs typeface="Adobe Gothic Std B"/>
                <a:sym typeface="Adobe Gothic Std B"/>
              </a:defRPr>
            </a:lvl1pPr>
          </a:lstStyle>
          <a:p>
            <a:pPr/>
            <a:r>
              <a:t>Conclusions</a:t>
            </a:r>
          </a:p>
        </p:txBody>
      </p:sp>
      <p:sp>
        <p:nvSpPr>
          <p:cNvPr id="103" name="Rounded Rectangle 28"/>
          <p:cNvSpPr/>
          <p:nvPr/>
        </p:nvSpPr>
        <p:spPr>
          <a:xfrm>
            <a:off x="33731200" y="23368000"/>
            <a:ext cx="9326881" cy="8763000"/>
          </a:xfrm>
          <a:prstGeom prst="roundRect">
            <a:avLst>
              <a:gd name="adj" fmla="val 6233"/>
            </a:avLst>
          </a:prstGeom>
          <a:solidFill>
            <a:srgbClr val="FFFFFF"/>
          </a:solidFill>
          <a:ln w="190500">
            <a:solidFill>
              <a:srgbClr val="6A6A9E"/>
            </a:solidFill>
          </a:ln>
        </p:spPr>
        <p:txBody>
          <a:bodyPr lIns="45719" rIns="45719" anchor="ctr"/>
          <a:lstStyle/>
          <a:p>
            <a:pPr algn="ctr">
              <a:defRPr>
                <a:solidFill>
                  <a:srgbClr val="FFFFFF"/>
                </a:solidFill>
              </a:defRPr>
            </a:pPr>
          </a:p>
        </p:txBody>
      </p:sp>
      <p:sp>
        <p:nvSpPr>
          <p:cNvPr id="104" name="TextBox 29"/>
          <p:cNvSpPr txBox="1"/>
          <p:nvPr/>
        </p:nvSpPr>
        <p:spPr>
          <a:xfrm>
            <a:off x="33954721" y="23723600"/>
            <a:ext cx="9128761" cy="9169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5400">
                <a:solidFill>
                  <a:srgbClr val="CC0099"/>
                </a:solidFill>
                <a:latin typeface="Adobe Gothic Std B"/>
                <a:ea typeface="Adobe Gothic Std B"/>
                <a:cs typeface="Adobe Gothic Std B"/>
                <a:sym typeface="Adobe Gothic Std B"/>
              </a:defRPr>
            </a:lvl1pPr>
          </a:lstStyle>
          <a:p>
            <a:pPr/>
            <a:r>
              <a:t>Acknowledgements</a:t>
            </a:r>
          </a:p>
        </p:txBody>
      </p:sp>
      <p:sp>
        <p:nvSpPr>
          <p:cNvPr id="105" name="TextBox 21"/>
          <p:cNvSpPr txBox="1"/>
          <p:nvPr/>
        </p:nvSpPr>
        <p:spPr>
          <a:xfrm>
            <a:off x="45719" y="504447"/>
            <a:ext cx="43799762" cy="1767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11000">
                <a:solidFill>
                  <a:srgbClr val="FFFFFF"/>
                </a:solidFill>
                <a:latin typeface="Adobe Gothic Std B"/>
                <a:ea typeface="Adobe Gothic Std B"/>
                <a:cs typeface="Adobe Gothic Std B"/>
                <a:sym typeface="Adobe Gothic Std B"/>
              </a:defRPr>
            </a:lvl1pPr>
          </a:lstStyle>
          <a:p>
            <a:pPr/>
            <a:r>
              <a:t>The Title of the Poster Goes Here (1 Line)</a:t>
            </a:r>
          </a:p>
        </p:txBody>
      </p:sp>
      <p:sp>
        <p:nvSpPr>
          <p:cNvPr id="106" name="TextBox 31"/>
          <p:cNvSpPr txBox="1"/>
          <p:nvPr/>
        </p:nvSpPr>
        <p:spPr>
          <a:xfrm>
            <a:off x="45719" y="2594788"/>
            <a:ext cx="43799762" cy="15773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3600">
                <a:solidFill>
                  <a:srgbClr val="FFFFFF"/>
                </a:solidFill>
                <a:latin typeface="Verdana"/>
                <a:ea typeface="Verdana"/>
                <a:cs typeface="Verdana"/>
                <a:sym typeface="Verdana"/>
              </a:defRPr>
            </a:pPr>
          </a:p>
        </p:txBody>
      </p:sp>
      <p:sp>
        <p:nvSpPr>
          <p:cNvPr id="107" name="Rounded Rectangle 32"/>
          <p:cNvSpPr/>
          <p:nvPr/>
        </p:nvSpPr>
        <p:spPr>
          <a:xfrm>
            <a:off x="11353800" y="18288000"/>
            <a:ext cx="21031200" cy="10515600"/>
          </a:xfrm>
          <a:prstGeom prst="roundRect">
            <a:avLst>
              <a:gd name="adj" fmla="val 4458"/>
            </a:avLst>
          </a:prstGeom>
          <a:solidFill>
            <a:srgbClr val="FFFFFF"/>
          </a:solidFill>
          <a:ln w="190500">
            <a:solidFill>
              <a:srgbClr val="6A6A9E"/>
            </a:solidFill>
          </a:ln>
        </p:spPr>
        <p:txBody>
          <a:bodyPr lIns="45719" rIns="45719" anchor="ctr"/>
          <a:lstStyle/>
          <a:p>
            <a:pPr algn="ctr">
              <a:defRPr>
                <a:solidFill>
                  <a:srgbClr val="FFFFFF"/>
                </a:solidFill>
              </a:defRPr>
            </a:pPr>
          </a:p>
        </p:txBody>
      </p:sp>
      <p:sp>
        <p:nvSpPr>
          <p:cNvPr id="108" name="Straight Connector 37"/>
          <p:cNvSpPr/>
          <p:nvPr/>
        </p:nvSpPr>
        <p:spPr>
          <a:xfrm flipH="1">
            <a:off x="21945600" y="19126199"/>
            <a:ext cx="1" cy="9235441"/>
          </a:xfrm>
          <a:prstGeom prst="line">
            <a:avLst/>
          </a:prstGeom>
          <a:ln w="101600" cap="rnd">
            <a:solidFill>
              <a:srgbClr val="CC0099"/>
            </a:solidFill>
            <a:bevel/>
          </a:ln>
        </p:spPr>
        <p:txBody>
          <a:bodyPr lIns="45719" rIns="45719"/>
          <a:lstStyle/>
          <a:p>
            <a:pPr/>
          </a:p>
        </p:txBody>
      </p:sp>
      <p:sp>
        <p:nvSpPr>
          <p:cNvPr id="109" name="TextBox 38"/>
          <p:cNvSpPr txBox="1"/>
          <p:nvPr/>
        </p:nvSpPr>
        <p:spPr>
          <a:xfrm>
            <a:off x="11399519" y="6807200"/>
            <a:ext cx="10347961" cy="9169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5400">
                <a:solidFill>
                  <a:srgbClr val="CC0099"/>
                </a:solidFill>
                <a:latin typeface="Adobe Gothic Std B"/>
                <a:ea typeface="Adobe Gothic Std B"/>
                <a:cs typeface="Adobe Gothic Std B"/>
                <a:sym typeface="Adobe Gothic Std B"/>
              </a:defRPr>
            </a:lvl1pPr>
          </a:lstStyle>
          <a:p>
            <a:pPr/>
            <a:r>
              <a:t>Findings</a:t>
            </a:r>
          </a:p>
        </p:txBody>
      </p:sp>
      <p:sp>
        <p:nvSpPr>
          <p:cNvPr id="110" name="TextBox 39"/>
          <p:cNvSpPr txBox="1"/>
          <p:nvPr/>
        </p:nvSpPr>
        <p:spPr>
          <a:xfrm>
            <a:off x="21915119" y="6807200"/>
            <a:ext cx="10424161" cy="9169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5400">
                <a:solidFill>
                  <a:srgbClr val="CC0099"/>
                </a:solidFill>
                <a:latin typeface="Adobe Gothic Std B"/>
                <a:ea typeface="Adobe Gothic Std B"/>
                <a:cs typeface="Adobe Gothic Std B"/>
                <a:sym typeface="Adobe Gothic Std B"/>
              </a:defRPr>
            </a:lvl1pPr>
          </a:lstStyle>
          <a:p>
            <a:pPr/>
            <a:r>
              <a:t>Charts</a:t>
            </a:r>
          </a:p>
        </p:txBody>
      </p:sp>
      <p:sp>
        <p:nvSpPr>
          <p:cNvPr id="111" name="TextBox 40"/>
          <p:cNvSpPr txBox="1"/>
          <p:nvPr/>
        </p:nvSpPr>
        <p:spPr>
          <a:xfrm>
            <a:off x="11399519" y="18669000"/>
            <a:ext cx="10424161" cy="9169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5400">
                <a:solidFill>
                  <a:srgbClr val="CC0099"/>
                </a:solidFill>
                <a:latin typeface="Adobe Gothic Std B"/>
                <a:ea typeface="Adobe Gothic Std B"/>
                <a:cs typeface="Adobe Gothic Std B"/>
                <a:sym typeface="Adobe Gothic Std B"/>
              </a:defRPr>
            </a:lvl1pPr>
          </a:lstStyle>
          <a:p>
            <a:pPr/>
            <a:r>
              <a:t>Findings</a:t>
            </a:r>
          </a:p>
        </p:txBody>
      </p:sp>
      <p:sp>
        <p:nvSpPr>
          <p:cNvPr id="112" name="TextBox 41"/>
          <p:cNvSpPr txBox="1"/>
          <p:nvPr/>
        </p:nvSpPr>
        <p:spPr>
          <a:xfrm>
            <a:off x="21915119" y="18669000"/>
            <a:ext cx="10424161" cy="9169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5400">
                <a:solidFill>
                  <a:srgbClr val="CC0099"/>
                </a:solidFill>
                <a:latin typeface="Adobe Gothic Std B"/>
                <a:ea typeface="Adobe Gothic Std B"/>
                <a:cs typeface="Adobe Gothic Std B"/>
                <a:sym typeface="Adobe Gothic Std B"/>
              </a:defRPr>
            </a:lvl1pPr>
          </a:lstStyle>
          <a:p>
            <a:pPr/>
            <a:r>
              <a:t>Charts</a:t>
            </a:r>
          </a:p>
        </p:txBody>
      </p:sp>
      <p:sp>
        <p:nvSpPr>
          <p:cNvPr id="113" name="Rectangle 43"/>
          <p:cNvSpPr txBox="1"/>
          <p:nvPr/>
        </p:nvSpPr>
        <p:spPr>
          <a:xfrm>
            <a:off x="1315719" y="7924800"/>
            <a:ext cx="8442961" cy="6797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4000">
                <a:latin typeface="Verdana"/>
                <a:ea typeface="Verdana"/>
                <a:cs typeface="Verdana"/>
                <a:sym typeface="Verdana"/>
              </a:defRPr>
            </a:lvl1pPr>
          </a:lstStyle>
          <a:p>
            <a:pPr/>
            <a:r>
              <a:t>The introduction should be short with no or very few citations. Reference to scientific papers should either be shortening down to those which are important to understand in which context the research has been made or be avoided. Remember to make it clear what the purpose of the research and/or the poster is. </a:t>
            </a:r>
          </a:p>
        </p:txBody>
      </p:sp>
      <p:sp>
        <p:nvSpPr>
          <p:cNvPr id="114" name="Rectangle 44"/>
          <p:cNvSpPr txBox="1"/>
          <p:nvPr/>
        </p:nvSpPr>
        <p:spPr>
          <a:xfrm>
            <a:off x="1391919" y="19151600"/>
            <a:ext cx="8229601" cy="116738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558800" indent="-558800">
              <a:buClr>
                <a:srgbClr val="CC0099"/>
              </a:buClr>
              <a:buSzPct val="120000"/>
              <a:buChar char="▪"/>
              <a:defRPr sz="4000">
                <a:latin typeface="Verdana"/>
                <a:ea typeface="Verdana"/>
                <a:cs typeface="Verdana"/>
                <a:sym typeface="Verdana"/>
              </a:defRPr>
            </a:pPr>
            <a:r>
              <a:t>To keep a good readable text for about 1 meters distance the font size must be 22 to 26 points at least.</a:t>
            </a:r>
          </a:p>
          <a:p>
            <a:pPr marL="558800" indent="-558800">
              <a:defRPr sz="4000">
                <a:latin typeface="Verdana"/>
                <a:ea typeface="Verdana"/>
                <a:cs typeface="Verdana"/>
                <a:sym typeface="Verdana"/>
              </a:defRPr>
            </a:pPr>
          </a:p>
          <a:p>
            <a:pPr marL="558800" indent="-558800">
              <a:buClr>
                <a:srgbClr val="CC0099"/>
              </a:buClr>
              <a:buSzPct val="120000"/>
              <a:buChar char="▪"/>
              <a:defRPr sz="4000">
                <a:latin typeface="Verdana"/>
                <a:ea typeface="Verdana"/>
                <a:cs typeface="Verdana"/>
                <a:sym typeface="Verdana"/>
              </a:defRPr>
            </a:pPr>
            <a:r>
              <a:t>A good readable font could be Arial, Helvetica, Verdana, Calibri or Sans Serif.</a:t>
            </a:r>
          </a:p>
          <a:p>
            <a:pPr marL="558800" indent="-558800">
              <a:buClr>
                <a:srgbClr val="CC0099"/>
              </a:buClr>
              <a:buSzPct val="120000"/>
              <a:buChar char="▪"/>
              <a:defRPr sz="4000">
                <a:latin typeface="Verdana"/>
                <a:ea typeface="Verdana"/>
                <a:cs typeface="Verdana"/>
                <a:sym typeface="Verdana"/>
              </a:defRPr>
            </a:pPr>
          </a:p>
          <a:p>
            <a:pPr marL="558800" indent="-558800">
              <a:buClr>
                <a:srgbClr val="CC0099"/>
              </a:buClr>
              <a:buSzPct val="120000"/>
              <a:buChar char="▪"/>
              <a:defRPr sz="4000">
                <a:latin typeface="Verdana"/>
                <a:ea typeface="Verdana"/>
                <a:cs typeface="Verdana"/>
                <a:sym typeface="Verdana"/>
              </a:defRPr>
            </a:pPr>
            <a:r>
              <a:t> If you have long lines e.g. with only two columns, it is good to use a font with serifs if you like, as the serifs makes it easier to distinguish between the lines.</a:t>
            </a:r>
          </a:p>
          <a:p>
            <a:pPr marL="558800" indent="-558800">
              <a:defRPr sz="4000">
                <a:latin typeface="Verdana"/>
                <a:ea typeface="Verdana"/>
                <a:cs typeface="Verdana"/>
                <a:sym typeface="Verdana"/>
              </a:defRPr>
            </a:pPr>
          </a:p>
          <a:p>
            <a:pPr marL="558800" indent="-558800">
              <a:buClr>
                <a:srgbClr val="CC0099"/>
              </a:buClr>
              <a:buSzPct val="120000"/>
              <a:buChar char="▪"/>
              <a:defRPr sz="4000">
                <a:latin typeface="Verdana"/>
                <a:ea typeface="Verdana"/>
                <a:cs typeface="Verdana"/>
                <a:sym typeface="Verdana"/>
              </a:defRPr>
            </a:pPr>
            <a:r>
              <a:t> Fonts with serifs are e.g. Times New Roman, Times, Serif and Garamond.</a:t>
            </a:r>
          </a:p>
        </p:txBody>
      </p:sp>
      <p:sp>
        <p:nvSpPr>
          <p:cNvPr id="115" name="Straight Connector 46"/>
          <p:cNvSpPr/>
          <p:nvPr/>
        </p:nvSpPr>
        <p:spPr>
          <a:xfrm>
            <a:off x="0" y="5410199"/>
            <a:ext cx="43891203" cy="152402"/>
          </a:xfrm>
          <a:prstGeom prst="line">
            <a:avLst/>
          </a:prstGeom>
          <a:ln w="254000">
            <a:solidFill>
              <a:srgbClr val="FFFFFF"/>
            </a:solidFill>
          </a:ln>
        </p:spPr>
        <p:txBody>
          <a:bodyPr lIns="45719" rIns="45719"/>
          <a:lstStyle/>
          <a:p>
            <a:pP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389120" rtl="0" fontAlgn="auto" latinLnBrk="0" hangingPunct="0">
          <a:lnSpc>
            <a:spcPct val="100000"/>
          </a:lnSpc>
          <a:spcBef>
            <a:spcPts val="0"/>
          </a:spcBef>
          <a:spcAft>
            <a:spcPts val="0"/>
          </a:spcAft>
          <a:buClrTx/>
          <a:buSzTx/>
          <a:buFontTx/>
          <a:buNone/>
          <a:tabLst/>
          <a:defRPr b="0" baseline="0" cap="none" i="0" spc="0" strike="noStrike" sz="86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389120" rtl="0" fontAlgn="auto" latinLnBrk="0" hangingPunct="0">
          <a:lnSpc>
            <a:spcPct val="100000"/>
          </a:lnSpc>
          <a:spcBef>
            <a:spcPts val="0"/>
          </a:spcBef>
          <a:spcAft>
            <a:spcPts val="0"/>
          </a:spcAft>
          <a:buClrTx/>
          <a:buSzTx/>
          <a:buFontTx/>
          <a:buNone/>
          <a:tabLst/>
          <a:defRPr b="0" baseline="0" cap="none" i="0" spc="0" strike="noStrike" sz="86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389120" rtl="0" fontAlgn="auto" latinLnBrk="0" hangingPunct="0">
          <a:lnSpc>
            <a:spcPct val="100000"/>
          </a:lnSpc>
          <a:spcBef>
            <a:spcPts val="0"/>
          </a:spcBef>
          <a:spcAft>
            <a:spcPts val="0"/>
          </a:spcAft>
          <a:buClrTx/>
          <a:buSzTx/>
          <a:buFontTx/>
          <a:buNone/>
          <a:tabLst/>
          <a:defRPr b="0" baseline="0" cap="none" i="0" spc="0" strike="noStrike" sz="86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389120" rtl="0" fontAlgn="auto" latinLnBrk="0" hangingPunct="0">
          <a:lnSpc>
            <a:spcPct val="100000"/>
          </a:lnSpc>
          <a:spcBef>
            <a:spcPts val="0"/>
          </a:spcBef>
          <a:spcAft>
            <a:spcPts val="0"/>
          </a:spcAft>
          <a:buClrTx/>
          <a:buSzTx/>
          <a:buFontTx/>
          <a:buNone/>
          <a:tabLst/>
          <a:defRPr b="0" baseline="0" cap="none" i="0" spc="0" strike="noStrike" sz="86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